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1DA67D-B05B-4FD1-BDC2-1364A0F31DF2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41DA67D-B05B-4FD1-BDC2-1364A0F31DF2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1DA67D-B05B-4FD1-BDC2-1364A0F31DF2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1DA67D-B05B-4FD1-BDC2-1364A0F31DF2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293C4BB-923C-42EB-8776-903A31E7D14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Multimedia Final Exam Review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48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bhorwitz.ADMIN\AppData\Local\Microsoft\Windows\Temporary Internet Files\Content.IE5\T8C3SM4J\MC90043925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140" y="1124855"/>
            <a:ext cx="5733143" cy="5733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3920836"/>
            <a:ext cx="8229600" cy="4525963"/>
          </a:xfrm>
        </p:spPr>
        <p:txBody>
          <a:bodyPr/>
          <a:lstStyle/>
          <a:p>
            <a:endParaRPr lang="en-US" dirty="0"/>
          </a:p>
          <a:p>
            <a:r>
              <a:rPr lang="en-US" dirty="0" smtClean="0"/>
              <a:t>Duplicate frame</a:t>
            </a:r>
          </a:p>
          <a:p>
            <a:r>
              <a:rPr lang="en-US" dirty="0" smtClean="0"/>
              <a:t>Duplicate layer</a:t>
            </a:r>
          </a:p>
          <a:p>
            <a:r>
              <a:rPr lang="en-US" dirty="0" smtClean="0"/>
              <a:t>Eyeball off the previous layer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1637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Adobe </a:t>
            </a:r>
            <a:r>
              <a:rPr lang="en-US" dirty="0" err="1"/>
              <a:t>Imageready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Know </a:t>
            </a:r>
            <a:r>
              <a:rPr lang="en-US" dirty="0" smtClean="0"/>
              <a:t>how </a:t>
            </a:r>
            <a:r>
              <a:rPr lang="en-US" dirty="0"/>
              <a:t>to create animation with this software</a:t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7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Type </a:t>
            </a:r>
            <a:r>
              <a:rPr lang="en-US" dirty="0"/>
              <a:t>and Edit HTML Tags</a:t>
            </a:r>
          </a:p>
          <a:p>
            <a:pPr lvl="0"/>
            <a:r>
              <a:rPr lang="en-US" dirty="0"/>
              <a:t>Develop a web site using Dreamweaver</a:t>
            </a:r>
          </a:p>
          <a:p>
            <a:pPr lvl="0"/>
            <a:r>
              <a:rPr lang="en-US" dirty="0"/>
              <a:t>Create a jpeg or gif image in Photoshop</a:t>
            </a:r>
          </a:p>
          <a:p>
            <a:pPr lvl="0"/>
            <a:r>
              <a:rPr lang="en-US" dirty="0"/>
              <a:t>Create a simple animated gif in </a:t>
            </a:r>
            <a:r>
              <a:rPr lang="en-US" dirty="0" err="1"/>
              <a:t>Imageready</a:t>
            </a:r>
            <a:endParaRPr lang="en-US" dirty="0"/>
          </a:p>
          <a:p>
            <a:pPr lvl="0"/>
            <a:r>
              <a:rPr lang="en-US" dirty="0"/>
              <a:t>Create Navigation on a web page</a:t>
            </a:r>
          </a:p>
          <a:p>
            <a:pPr lvl="0"/>
            <a:r>
              <a:rPr lang="en-US" dirty="0"/>
              <a:t>Insert images on a web page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Know how to: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90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HTML Tags</a:t>
            </a:r>
          </a:p>
          <a:p>
            <a:pPr lvl="0"/>
            <a:r>
              <a:rPr lang="en-US" dirty="0" smtClean="0"/>
              <a:t>Multimedia Definitions</a:t>
            </a:r>
          </a:p>
          <a:p>
            <a:pPr lvl="0"/>
            <a:r>
              <a:rPr lang="en-US" dirty="0" smtClean="0"/>
              <a:t>Information </a:t>
            </a:r>
            <a:r>
              <a:rPr lang="en-US" dirty="0"/>
              <a:t>from the Computer Internet Project</a:t>
            </a:r>
          </a:p>
          <a:p>
            <a:pPr lvl="0"/>
            <a:r>
              <a:rPr lang="en-US" dirty="0" smtClean="0"/>
              <a:t>Information </a:t>
            </a:r>
            <a:r>
              <a:rPr lang="en-US" dirty="0"/>
              <a:t>from the Digital Camera Assignment</a:t>
            </a:r>
          </a:p>
          <a:p>
            <a:pPr lvl="0"/>
            <a:r>
              <a:rPr lang="en-US" dirty="0"/>
              <a:t>Information from the Animation Assignment</a:t>
            </a:r>
          </a:p>
          <a:p>
            <a:pPr lvl="0"/>
            <a:r>
              <a:rPr lang="en-US" dirty="0"/>
              <a:t>Adobe Photoshop</a:t>
            </a:r>
          </a:p>
          <a:p>
            <a:pPr lvl="0"/>
            <a:r>
              <a:rPr lang="en-US" dirty="0"/>
              <a:t>Dreamweaver</a:t>
            </a:r>
          </a:p>
          <a:p>
            <a:pPr lvl="0"/>
            <a:r>
              <a:rPr lang="en-US" dirty="0"/>
              <a:t>Adobe </a:t>
            </a:r>
            <a:r>
              <a:rPr lang="en-US" dirty="0" err="1"/>
              <a:t>Imageready</a:t>
            </a:r>
            <a:endParaRPr lang="en-US" dirty="0"/>
          </a:p>
          <a:p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3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 smtClean="0"/>
              <a:t>HTML Tags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1333500"/>
            <a:ext cx="7915275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bhorwitz.ADMIN\AppData\Local\Microsoft\Windows\Temporary Internet Files\Content.IE5\T8C3SM4J\MP900390092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52400"/>
            <a:ext cx="2042445" cy="145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33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Multimedia Definitions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1905000"/>
            <a:ext cx="6724650" cy="384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985" y="0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753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 smtClean="0"/>
              <a:t>Computer Internet Project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>
          <a:xfrm>
            <a:off x="228600" y="1295400"/>
            <a:ext cx="4040188" cy="395128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Computer Definition</a:t>
            </a:r>
          </a:p>
          <a:p>
            <a:r>
              <a:rPr lang="en-US" dirty="0" smtClean="0"/>
              <a:t>Binary – 1, 0</a:t>
            </a:r>
          </a:p>
          <a:p>
            <a:pPr lvl="1"/>
            <a:r>
              <a:rPr lang="en-US" dirty="0" smtClean="0"/>
              <a:t>1024</a:t>
            </a:r>
          </a:p>
          <a:p>
            <a:pPr lvl="1"/>
            <a:r>
              <a:rPr lang="en-US" dirty="0" smtClean="0"/>
              <a:t>Kilobyte</a:t>
            </a:r>
          </a:p>
          <a:p>
            <a:pPr lvl="1"/>
            <a:r>
              <a:rPr lang="en-US" dirty="0" smtClean="0"/>
              <a:t>Megabyte</a:t>
            </a:r>
          </a:p>
          <a:p>
            <a:pPr lvl="1"/>
            <a:r>
              <a:rPr lang="en-US" dirty="0" smtClean="0"/>
              <a:t>gigabyte</a:t>
            </a:r>
          </a:p>
          <a:p>
            <a:r>
              <a:rPr lang="en-US" dirty="0" smtClean="0"/>
              <a:t>Internet</a:t>
            </a:r>
          </a:p>
          <a:p>
            <a:r>
              <a:rPr lang="en-US" dirty="0" smtClean="0"/>
              <a:t>Parts to go online</a:t>
            </a:r>
          </a:p>
          <a:p>
            <a:r>
              <a:rPr lang="en-US" dirty="0" smtClean="0"/>
              <a:t>Internet terms</a:t>
            </a:r>
          </a:p>
          <a:p>
            <a:r>
              <a:rPr lang="en-US" dirty="0" smtClean="0"/>
              <a:t>Browser parts</a:t>
            </a:r>
          </a:p>
          <a:p>
            <a:r>
              <a:rPr lang="en-US" dirty="0" smtClean="0"/>
              <a:t>Netiquette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69312" y="1066800"/>
            <a:ext cx="4041775" cy="3951288"/>
          </a:xfrm>
        </p:spPr>
        <p:txBody>
          <a:bodyPr>
            <a:normAutofit lnSpcReduction="10000"/>
          </a:bodyPr>
          <a:lstStyle/>
          <a:p>
            <a:r>
              <a:rPr lang="en-US" sz="4400" b="1" dirty="0" smtClean="0">
                <a:solidFill>
                  <a:srgbClr val="0070C0"/>
                </a:solidFill>
              </a:rPr>
              <a:t>Copyright </a:t>
            </a:r>
            <a:r>
              <a:rPr lang="en-US" dirty="0" smtClean="0"/>
              <a:t>– can’t use it unless you have permission</a:t>
            </a:r>
          </a:p>
          <a:p>
            <a:endParaRPr lang="en-US" dirty="0" smtClean="0"/>
          </a:p>
          <a:p>
            <a:r>
              <a:rPr lang="en-US" sz="4400" dirty="0" smtClean="0">
                <a:solidFill>
                  <a:srgbClr val="7030A0"/>
                </a:solidFill>
              </a:rPr>
              <a:t>Plagiarism</a:t>
            </a:r>
            <a:r>
              <a:rPr lang="en-US" dirty="0" smtClean="0"/>
              <a:t>- taking credit for someone else's work..  Homework assignment example.</a:t>
            </a:r>
          </a:p>
          <a:p>
            <a:endParaRPr lang="en-US" dirty="0"/>
          </a:p>
        </p:txBody>
      </p:sp>
      <p:pic>
        <p:nvPicPr>
          <p:cNvPr id="3074" name="Picture 2" descr="C:\Users\bhorwitz.ADMIN\AppData\Local\Microsoft\Windows\Temporary Internet Files\Content.IE5\RXGE5FC9\MC90038927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464" y="152401"/>
            <a:ext cx="1293536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bhorwitz.ADMIN\AppData\Local\Microsoft\Windows\Temporary Internet Files\Content.IE5\T8C3SM4J\MP900401133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5257800"/>
            <a:ext cx="161925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Callout 6"/>
          <p:cNvSpPr/>
          <p:nvPr/>
        </p:nvSpPr>
        <p:spPr>
          <a:xfrm>
            <a:off x="5257800" y="4648200"/>
            <a:ext cx="3886200" cy="1905000"/>
          </a:xfrm>
          <a:prstGeom prst="wedgeEllipseCallout">
            <a:avLst>
              <a:gd name="adj1" fmla="val -53369"/>
              <a:gd name="adj2" fmla="val 237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You did not do this, but your friend did.  You took his name off the paper and added yours.   Plagiarism.. </a:t>
            </a:r>
            <a:endParaRPr lang="en-US" dirty="0"/>
          </a:p>
        </p:txBody>
      </p:sp>
      <p:pic>
        <p:nvPicPr>
          <p:cNvPr id="11" name="Picture 3" descr="C:\Users\bhorwitz.ADMIN\AppData\Local\Microsoft\Windows\Temporary Internet Files\Content.IE5\J4ZE5OJX\MP900289553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133600"/>
            <a:ext cx="1828800" cy="121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339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Definition-</a:t>
            </a:r>
          </a:p>
          <a:p>
            <a:r>
              <a:rPr lang="en-US" dirty="0" smtClean="0"/>
              <a:t>Animation: Brings a picture to life. </a:t>
            </a:r>
            <a:br>
              <a:rPr lang="en-US" dirty="0" smtClean="0"/>
            </a:br>
            <a:r>
              <a:rPr lang="en-US" dirty="0" smtClean="0"/>
              <a:t>An Animated Gif contains </a:t>
            </a:r>
            <a:r>
              <a:rPr lang="en-US" sz="6000" dirty="0" smtClean="0">
                <a:solidFill>
                  <a:srgbClr val="FF0000"/>
                </a:solidFill>
              </a:rPr>
              <a:t>2</a:t>
            </a:r>
            <a:r>
              <a:rPr lang="en-US" dirty="0" smtClean="0"/>
              <a:t> or more </a:t>
            </a:r>
            <a:r>
              <a:rPr lang="en-US" sz="5400" dirty="0" smtClean="0">
                <a:solidFill>
                  <a:srgbClr val="FF0000"/>
                </a:solidFill>
              </a:rPr>
              <a:t>frames</a:t>
            </a:r>
            <a:r>
              <a:rPr lang="en-US" dirty="0" smtClean="0"/>
              <a:t> that are played back in sequence by an Internet Browser or other programs capable of displaying animated </a:t>
            </a:r>
            <a:r>
              <a:rPr lang="en-US" dirty="0" err="1" smtClean="0"/>
              <a:t>GIF’s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Animation </a:t>
            </a:r>
            <a:r>
              <a:rPr lang="en-US" dirty="0" smtClean="0"/>
              <a:t>Assignment</a:t>
            </a:r>
            <a:endParaRPr lang="en-US" dirty="0"/>
          </a:p>
        </p:txBody>
      </p:sp>
      <p:pic>
        <p:nvPicPr>
          <p:cNvPr id="5122" name="Picture 2" descr="C:\Users\bhorwitz.ADMIN\AppData\Local\Microsoft\Windows\Temporary Internet Files\Content.IE5\RXGE5FC9\MM900395748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914400"/>
            <a:ext cx="19812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bhorwitz.ADMIN\AppData\Local\Microsoft\Windows\Temporary Internet Files\Content.IE5\T8C3SM4J\MM900395727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105400"/>
            <a:ext cx="1028700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40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Camera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>
          <a:xfrm>
            <a:off x="381000" y="1524000"/>
            <a:ext cx="4040188" cy="3951288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Definition</a:t>
            </a:r>
          </a:p>
          <a:p>
            <a:r>
              <a:rPr lang="en-US" dirty="0" smtClean="0"/>
              <a:t>Specs to look for in a digital camera</a:t>
            </a:r>
          </a:p>
          <a:p>
            <a:r>
              <a:rPr lang="en-US" dirty="0" smtClean="0"/>
              <a:t>Why should someone buy a digital camera –details.</a:t>
            </a:r>
          </a:p>
          <a:p>
            <a:r>
              <a:rPr lang="en-US" dirty="0" smtClean="0"/>
              <a:t>Pixel</a:t>
            </a:r>
          </a:p>
          <a:p>
            <a:r>
              <a:rPr lang="en-US" dirty="0" smtClean="0"/>
              <a:t>Jpeg</a:t>
            </a:r>
          </a:p>
          <a:p>
            <a:r>
              <a:rPr lang="en-US" dirty="0" smtClean="0"/>
              <a:t>Gif</a:t>
            </a:r>
          </a:p>
          <a:p>
            <a:r>
              <a:rPr lang="en-US" dirty="0" smtClean="0"/>
              <a:t>Resolution</a:t>
            </a:r>
          </a:p>
          <a:p>
            <a:r>
              <a:rPr lang="en-US" dirty="0" smtClean="0"/>
              <a:t>LCD</a:t>
            </a:r>
          </a:p>
          <a:p>
            <a:r>
              <a:rPr lang="en-US" dirty="0" err="1" smtClean="0"/>
              <a:t>CCD</a:t>
            </a:r>
            <a:endParaRPr lang="en-US" dirty="0" smtClean="0"/>
          </a:p>
          <a:p>
            <a:r>
              <a:rPr lang="en-US" dirty="0" smtClean="0"/>
              <a:t>Optical Zoom</a:t>
            </a:r>
          </a:p>
          <a:p>
            <a:r>
              <a:rPr lang="en-US" dirty="0" smtClean="0"/>
              <a:t>White Balance</a:t>
            </a:r>
          </a:p>
          <a:p>
            <a:r>
              <a:rPr lang="en-US" dirty="0" smtClean="0"/>
              <a:t>Memory Devices</a:t>
            </a:r>
          </a:p>
          <a:p>
            <a:r>
              <a:rPr lang="en-US" dirty="0" smtClean="0"/>
              <a:t>Downloading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8200" y="1600200"/>
            <a:ext cx="4041775" cy="3951288"/>
          </a:xfrm>
        </p:spPr>
        <p:txBody>
          <a:bodyPr/>
          <a:lstStyle/>
          <a:p>
            <a:r>
              <a:rPr lang="en-US" dirty="0" smtClean="0"/>
              <a:t>Ways to download</a:t>
            </a:r>
          </a:p>
          <a:p>
            <a:r>
              <a:rPr lang="en-US" dirty="0" smtClean="0"/>
              <a:t>How it can be used in the classroom.</a:t>
            </a:r>
            <a:endParaRPr lang="en-US" dirty="0"/>
          </a:p>
        </p:txBody>
      </p:sp>
      <p:pic>
        <p:nvPicPr>
          <p:cNvPr id="6147" name="Picture 3" descr="C:\Users\bhorwitz.ADMIN\AppData\Local\Microsoft\Windows\Temporary Internet Files\Content.IE5\T8C3SM4J\MP900430928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962400"/>
            <a:ext cx="3083774" cy="205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09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Adobe </a:t>
            </a:r>
            <a:r>
              <a:rPr lang="en-US" dirty="0" err="1" smtClean="0"/>
              <a:t>PhotoShop</a:t>
            </a:r>
            <a:r>
              <a:rPr lang="en-US" dirty="0" smtClean="0"/>
              <a:t> is an image editing program that lets you manipulate graphic images.  Using a series of palettes and tools you can transform an image by rotating or changing its size, or you can use multiple layers to alter its appearance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 smtClean="0"/>
              <a:t>Adobe Photoshop</a:t>
            </a:r>
            <a:br>
              <a:rPr lang="en-US" dirty="0" smtClean="0"/>
            </a:br>
            <a:endParaRPr lang="en-US" b="1" dirty="0"/>
          </a:p>
        </p:txBody>
      </p:sp>
      <p:pic>
        <p:nvPicPr>
          <p:cNvPr id="7170" name="Picture 2" descr="C:\Users\bhorwitz.ADMIN\AppData\Local\Microsoft\Windows\Temporary Internet Files\Content.IE5\J4ZE5OJX\MP900443345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962400"/>
            <a:ext cx="3814357" cy="253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16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HTML Editor</a:t>
            </a:r>
          </a:p>
          <a:p>
            <a:endParaRPr lang="en-US" dirty="0"/>
          </a:p>
          <a:p>
            <a:r>
              <a:rPr lang="en-US" dirty="0" smtClean="0"/>
              <a:t>Know how:</a:t>
            </a:r>
          </a:p>
          <a:p>
            <a:pPr lvl="1"/>
            <a:r>
              <a:rPr lang="en-US" dirty="0" smtClean="0"/>
              <a:t>Create an html document</a:t>
            </a:r>
          </a:p>
          <a:p>
            <a:pPr lvl="1"/>
            <a:r>
              <a:rPr lang="en-US" dirty="0" smtClean="0"/>
              <a:t>Add images, tables, </a:t>
            </a:r>
            <a:r>
              <a:rPr lang="en-US" dirty="0" err="1" smtClean="0"/>
              <a:t>hr</a:t>
            </a:r>
            <a:r>
              <a:rPr lang="en-US" dirty="0" smtClean="0"/>
              <a:t>, links, etc.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 smtClean="0"/>
              <a:t>Dreamweaver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8194" name="Picture 2" descr="C:\Users\bhorwitz.ADMIN\AppData\Local\Microsoft\Windows\Temporary Internet Files\Content.IE5\WOWREU9X\MP90039009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898067"/>
            <a:ext cx="3657600" cy="260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bhorwitz.ADMIN\AppData\Local\Microsoft\Windows\Temporary Internet Files\Content.IE5\J4ZE5OJX\MM900286747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19600"/>
            <a:ext cx="1638300" cy="1566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732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89</TotalTime>
  <Words>281</Words>
  <Application>Microsoft Office PowerPoint</Application>
  <PresentationFormat>On-screen Show (4:3)</PresentationFormat>
  <Paragraphs>67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Concourse</vt:lpstr>
      <vt:lpstr>Multimedia Final Exam Review</vt:lpstr>
      <vt:lpstr>Topics:</vt:lpstr>
      <vt:lpstr>HTML Tags </vt:lpstr>
      <vt:lpstr>Multimedia Definitions</vt:lpstr>
      <vt:lpstr>Computer Internet Project </vt:lpstr>
      <vt:lpstr>Animation Assignment</vt:lpstr>
      <vt:lpstr>Digital Camera</vt:lpstr>
      <vt:lpstr>Adobe Photoshop </vt:lpstr>
      <vt:lpstr>Dreamweaver </vt:lpstr>
      <vt:lpstr>Adobe Imageready Know how to create animation with this software  </vt:lpstr>
      <vt:lpstr>Know how to: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Multimedia Final Exam Review</dc:title>
  <dc:creator>mpstech</dc:creator>
  <cp:lastModifiedBy>mpstech</cp:lastModifiedBy>
  <cp:revision>17</cp:revision>
  <dcterms:created xsi:type="dcterms:W3CDTF">2012-01-11T14:40:00Z</dcterms:created>
  <dcterms:modified xsi:type="dcterms:W3CDTF">2014-06-10T12:23:34Z</dcterms:modified>
</cp:coreProperties>
</file>